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1" r:id="rId2"/>
    <p:sldId id="262" r:id="rId3"/>
    <p:sldId id="263" r:id="rId4"/>
  </p:sldIdLst>
  <p:sldSz cx="10287000" cy="10287000"/>
  <p:notesSz cx="6858000" cy="9144000"/>
  <p:embeddedFontLst>
    <p:embeddedFont>
      <p:font typeface="Arial Black" panose="020B0604020202020204" pitchFamily="34" charset="0"/>
      <p:bold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56" autoAdjust="0"/>
    <p:restoredTop sz="94601" autoAdjust="0"/>
  </p:normalViewPr>
  <p:slideViewPr>
    <p:cSldViewPr>
      <p:cViewPr varScale="1">
        <p:scale>
          <a:sx n="125" d="100"/>
          <a:sy n="125" d="100"/>
        </p:scale>
        <p:origin x="976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2E6B3423-39AA-6949-4EE9-8A8769DC6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timeline&#10;&#10;Description automatically generated">
            <a:extLst>
              <a:ext uri="{FF2B5EF4-FFF2-40B4-BE49-F238E27FC236}">
                <a16:creationId xmlns:a16="http://schemas.microsoft.com/office/drawing/2014/main" id="{1E90F73D-6F48-B699-F827-23F91618CC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4DF38AA8-A68E-283B-7561-B57F5F81F7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  <p:pic>
        <p:nvPicPr>
          <p:cNvPr id="10" name="Picture 9" descr="Text, logo&#10;&#10;Description automatically generated">
            <a:extLst>
              <a:ext uri="{FF2B5EF4-FFF2-40B4-BE49-F238E27FC236}">
                <a16:creationId xmlns:a16="http://schemas.microsoft.com/office/drawing/2014/main" id="{BB4B8A6A-F560-3E3E-E24C-6BE82E6017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8496300"/>
            <a:ext cx="3346450" cy="12971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1170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>
            <a:extLst>
              <a:ext uri="{FF2B5EF4-FFF2-40B4-BE49-F238E27FC236}">
                <a16:creationId xmlns:a16="http://schemas.microsoft.com/office/drawing/2014/main" id="{CA0B5234-B790-03AC-A11A-3BA3FDF41A2A}"/>
              </a:ext>
            </a:extLst>
          </p:cNvPr>
          <p:cNvSpPr txBox="1"/>
          <p:nvPr/>
        </p:nvSpPr>
        <p:spPr>
          <a:xfrm>
            <a:off x="1134050" y="424764"/>
            <a:ext cx="7958471" cy="857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2"/>
              </a:lnSpc>
              <a:spcBef>
                <a:spcPct val="0"/>
              </a:spcBef>
            </a:pPr>
            <a:r>
              <a:rPr lang="en-US" sz="2472" b="1" dirty="0">
                <a:solidFill>
                  <a:srgbClr val="87B4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 NAME</a:t>
            </a:r>
          </a:p>
          <a:p>
            <a:pPr algn="ctr">
              <a:lnSpc>
                <a:spcPts val="3462"/>
              </a:lnSpc>
              <a:spcBef>
                <a:spcPct val="0"/>
              </a:spcBef>
            </a:pPr>
            <a:r>
              <a:rPr lang="en-US" sz="2472" b="1" dirty="0">
                <a:solidFill>
                  <a:srgbClr val="87B4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OUR PARTNERS PROUDLY PRESENT</a:t>
            </a:r>
          </a:p>
        </p:txBody>
      </p:sp>
      <p:pic>
        <p:nvPicPr>
          <p:cNvPr id="3" name="Picture 2" descr="Logo, icon&#10;&#10;Description automatically generated">
            <a:extLst>
              <a:ext uri="{FF2B5EF4-FFF2-40B4-BE49-F238E27FC236}">
                <a16:creationId xmlns:a16="http://schemas.microsoft.com/office/drawing/2014/main" id="{637447E0-D7C0-E791-AB80-0AFD6DBFBC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100" y="7962900"/>
            <a:ext cx="1682071" cy="169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449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8">
            <a:extLst>
              <a:ext uri="{FF2B5EF4-FFF2-40B4-BE49-F238E27FC236}">
                <a16:creationId xmlns:a16="http://schemas.microsoft.com/office/drawing/2014/main" id="{E1A9CFDB-8672-63E6-D6AE-192B5B2B8289}"/>
              </a:ext>
            </a:extLst>
          </p:cNvPr>
          <p:cNvSpPr txBox="1"/>
          <p:nvPr/>
        </p:nvSpPr>
        <p:spPr>
          <a:xfrm>
            <a:off x="2243305" y="1777886"/>
            <a:ext cx="5878921" cy="468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60"/>
              </a:lnSpc>
              <a:spcBef>
                <a:spcPct val="0"/>
              </a:spcBef>
            </a:pPr>
            <a:r>
              <a:rPr lang="en-US" sz="2757" b="1" dirty="0">
                <a:solidFill>
                  <a:srgbClr val="134B7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FRIDAY, OCTOBER 11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F973D58C-F77A-0519-8070-7F9A1E5F7400}"/>
              </a:ext>
            </a:extLst>
          </p:cNvPr>
          <p:cNvSpPr txBox="1"/>
          <p:nvPr/>
        </p:nvSpPr>
        <p:spPr>
          <a:xfrm>
            <a:off x="2364012" y="3955839"/>
            <a:ext cx="5540147" cy="632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21"/>
              </a:lnSpc>
              <a:spcBef>
                <a:spcPct val="0"/>
              </a:spcBef>
            </a:pPr>
            <a:r>
              <a:rPr lang="en-US" sz="3872" b="1" dirty="0">
                <a:solidFill>
                  <a:srgbClr val="134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TITLE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9A9E372F-5F93-1715-BCF4-896FE6B631B1}"/>
              </a:ext>
            </a:extLst>
          </p:cNvPr>
          <p:cNvSpPr txBox="1"/>
          <p:nvPr/>
        </p:nvSpPr>
        <p:spPr>
          <a:xfrm>
            <a:off x="1842711" y="8802720"/>
            <a:ext cx="6195462" cy="908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45"/>
              </a:lnSpc>
            </a:pPr>
            <a:r>
              <a:rPr lang="en-US" sz="2675" dirty="0">
                <a:solidFill>
                  <a:srgbClr val="FFBD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 ENFORCEMENT ORGANIZATION</a:t>
            </a:r>
          </a:p>
          <a:p>
            <a:pPr algn="ctr">
              <a:lnSpc>
                <a:spcPts val="3745"/>
              </a:lnSpc>
              <a:spcBef>
                <a:spcPct val="0"/>
              </a:spcBef>
            </a:pPr>
            <a:r>
              <a:rPr lang="en-US" sz="2675" dirty="0">
                <a:solidFill>
                  <a:srgbClr val="FFBD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 OF WORSHIP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6F645091-61E0-AFD9-3B35-54EED4FBDB00}"/>
              </a:ext>
            </a:extLst>
          </p:cNvPr>
          <p:cNvSpPr txBox="1"/>
          <p:nvPr/>
        </p:nvSpPr>
        <p:spPr>
          <a:xfrm>
            <a:off x="2194626" y="2300772"/>
            <a:ext cx="5878921" cy="251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69"/>
              </a:lnSpc>
              <a:spcBef>
                <a:spcPct val="0"/>
              </a:spcBef>
            </a:pPr>
            <a:r>
              <a:rPr lang="en-US" sz="1478" b="1">
                <a:solidFill>
                  <a:srgbClr val="134B7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11 AM - 2 PM  |  ADDRESS, CITY, STATE ZIP</a:t>
            </a:r>
          </a:p>
        </p:txBody>
      </p:sp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A430EDBD-827A-EC2C-7A43-36F346B9A5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65" y="381879"/>
            <a:ext cx="1382046" cy="139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483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31</Words>
  <Application>Microsoft Macintosh PowerPoint</Application>
  <PresentationFormat>Custom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</vt:lpstr>
      <vt:lpstr>Arial Black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F&amp;B 2022 Social Media Card</dc:title>
  <cp:lastModifiedBy>Dawn Stein</cp:lastModifiedBy>
  <cp:revision>14</cp:revision>
  <dcterms:created xsi:type="dcterms:W3CDTF">2006-08-16T00:00:00Z</dcterms:created>
  <dcterms:modified xsi:type="dcterms:W3CDTF">2024-08-30T16:19:06Z</dcterms:modified>
  <dc:identifier>DAFHorOOwF0</dc:identifier>
</cp:coreProperties>
</file>