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3" r:id="rId2"/>
    <p:sldId id="264" r:id="rId3"/>
    <p:sldId id="265" r:id="rId4"/>
  </p:sldIdLst>
  <p:sldSz cx="7810500" cy="3429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1" autoAdjust="0"/>
    <p:restoredTop sz="94626" autoAdjust="0"/>
  </p:normalViewPr>
  <p:slideViewPr>
    <p:cSldViewPr>
      <p:cViewPr varScale="1">
        <p:scale>
          <a:sx n="163" d="100"/>
          <a:sy n="163" d="100"/>
        </p:scale>
        <p:origin x="192" y="9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C2E0B46-5410-0E53-0744-6408137492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2"/>
            <a:ext cx="7810500" cy="34289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sign, screenshot&#10;&#10;Description automatically generated">
            <a:extLst>
              <a:ext uri="{FF2B5EF4-FFF2-40B4-BE49-F238E27FC236}">
                <a16:creationId xmlns:a16="http://schemas.microsoft.com/office/drawing/2014/main" id="{F183D5A1-CAB9-9048-1DE4-E2DBC6EC6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10500" cy="3429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896AABFD-9FB8-72B9-4855-4F375C3CF0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10500" cy="3429000"/>
          </a:xfrm>
          <a:prstGeom prst="rect">
            <a:avLst/>
          </a:prstGeom>
        </p:spPr>
      </p:pic>
      <p:pic>
        <p:nvPicPr>
          <p:cNvPr id="3" name="Picture 2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11CB3452-F7DF-303F-3801-B57405EF08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29" y="0"/>
            <a:ext cx="3429000" cy="3429000"/>
          </a:xfrm>
          <a:prstGeom prst="rect">
            <a:avLst/>
          </a:prstGeom>
        </p:spPr>
      </p:pic>
      <p:pic>
        <p:nvPicPr>
          <p:cNvPr id="10" name="Picture 9" descr="Text, logo&#10;&#10;Description automatically generated">
            <a:extLst>
              <a:ext uri="{FF2B5EF4-FFF2-40B4-BE49-F238E27FC236}">
                <a16:creationId xmlns:a16="http://schemas.microsoft.com/office/drawing/2014/main" id="{82760C5C-F032-D872-C26C-3A8968FCB1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458" y="1179151"/>
            <a:ext cx="2762250" cy="10706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19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icon&#10;&#10;Description automatically generated">
            <a:extLst>
              <a:ext uri="{FF2B5EF4-FFF2-40B4-BE49-F238E27FC236}">
                <a16:creationId xmlns:a16="http://schemas.microsoft.com/office/drawing/2014/main" id="{1B5A7BF4-676D-57A0-CDC2-DC89A7D1ED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190500"/>
            <a:ext cx="920378" cy="92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06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D5C41FC1-B671-08A8-A49E-0ED592D046A4}"/>
              </a:ext>
            </a:extLst>
          </p:cNvPr>
          <p:cNvSpPr txBox="1"/>
          <p:nvPr/>
        </p:nvSpPr>
        <p:spPr>
          <a:xfrm>
            <a:off x="4147160" y="876300"/>
            <a:ext cx="1749335" cy="224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42"/>
              </a:lnSpc>
              <a:spcBef>
                <a:spcPct val="0"/>
              </a:spcBef>
            </a:pPr>
            <a:r>
              <a:rPr lang="en-US" sz="11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32E738CD-8EBD-715B-18CB-C7EF91327427}"/>
              </a:ext>
            </a:extLst>
          </p:cNvPr>
          <p:cNvSpPr txBox="1"/>
          <p:nvPr/>
        </p:nvSpPr>
        <p:spPr>
          <a:xfrm>
            <a:off x="4147158" y="1151652"/>
            <a:ext cx="1749335" cy="6301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1"/>
              </a:lnSpc>
            </a:pPr>
            <a:r>
              <a:rPr lang="en-US" sz="1050" b="1" dirty="0">
                <a:solidFill>
                  <a:srgbClr val="6FB2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11 | 6:00 PM</a:t>
            </a:r>
          </a:p>
          <a:p>
            <a:pPr algn="ctr">
              <a:lnSpc>
                <a:spcPts val="1681"/>
              </a:lnSpc>
              <a:spcBef>
                <a:spcPct val="0"/>
              </a:spcBef>
            </a:pPr>
            <a:r>
              <a:rPr lang="en-US" sz="1050" dirty="0">
                <a:solidFill>
                  <a:srgbClr val="6FB2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 OF WORSHIP PARTNER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1F2801BB-939B-37FC-F76A-B3C662E3F598}"/>
              </a:ext>
            </a:extLst>
          </p:cNvPr>
          <p:cNvSpPr txBox="1"/>
          <p:nvPr/>
        </p:nvSpPr>
        <p:spPr>
          <a:xfrm>
            <a:off x="3975679" y="1874936"/>
            <a:ext cx="2092292" cy="3433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01"/>
              </a:lnSpc>
            </a:pPr>
            <a:r>
              <a:rPr lang="en-US" sz="1001" dirty="0">
                <a:solidFill>
                  <a:srgbClr val="B49B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NAME</a:t>
            </a:r>
          </a:p>
          <a:p>
            <a:pPr algn="ctr">
              <a:lnSpc>
                <a:spcPts val="1401"/>
              </a:lnSpc>
              <a:spcBef>
                <a:spcPct val="0"/>
              </a:spcBef>
            </a:pPr>
            <a:r>
              <a:rPr lang="en-US" sz="1001" dirty="0">
                <a:solidFill>
                  <a:srgbClr val="B49B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ADDRESS</a:t>
            </a:r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97F78517-34DA-4934-E587-CA43344DA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725" y="2669295"/>
            <a:ext cx="536200" cy="54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23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</Words>
  <Application>Microsoft Macintosh PowerPoint</Application>
  <PresentationFormat>Custom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&amp; Blue 2022 Facebook Cover Photo</dc:title>
  <cp:lastModifiedBy>Dawn Stein</cp:lastModifiedBy>
  <cp:revision>18</cp:revision>
  <dcterms:created xsi:type="dcterms:W3CDTF">2006-08-16T00:00:00Z</dcterms:created>
  <dcterms:modified xsi:type="dcterms:W3CDTF">2024-06-05T15:57:21Z</dcterms:modified>
  <dc:identifier>DAFHk-fzRWI</dc:identifier>
</cp:coreProperties>
</file>