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64" r:id="rId4"/>
  </p:sldIdLst>
  <p:sldSz cx="10287000" cy="18288000"/>
  <p:notesSz cx="6858000" cy="9144000"/>
  <p:embeddedFontLst>
    <p:embeddedFont>
      <p:font typeface="Arial Black" panose="020B0604020202020204" pitchFamily="3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46" autoAdjust="0"/>
  </p:normalViewPr>
  <p:slideViewPr>
    <p:cSldViewPr>
      <p:cViewPr varScale="1">
        <p:scale>
          <a:sx n="65" d="100"/>
          <a:sy n="65" d="100"/>
        </p:scale>
        <p:origin x="2080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2A146BB-441E-7503-5401-626937227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/>
        </p:blipFill>
        <p:spPr>
          <a:xfrm>
            <a:off x="0" y="-1"/>
            <a:ext cx="10325100" cy="321225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DF7D59-B486-B2C1-E285-E6E940D93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/>
        </p:blipFill>
        <p:spPr>
          <a:xfrm>
            <a:off x="0" y="563880"/>
            <a:ext cx="10287000" cy="32004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DCB8FB4-E728-F7E3-17B4-129B9317E3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"/>
            <a:ext cx="10325100" cy="18355733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63C5AA5-7C3C-5910-B46E-D3F4A30A0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/>
        </p:blipFill>
        <p:spPr>
          <a:xfrm>
            <a:off x="0" y="552027"/>
            <a:ext cx="10325100" cy="321225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51C2713-D7A3-450B-2291-70C9C5178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3" b="86716"/>
          <a:stretch/>
        </p:blipFill>
        <p:spPr>
          <a:xfrm>
            <a:off x="-7620" y="14325600"/>
            <a:ext cx="1874520" cy="24384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24D643F-B854-6621-5B16-6BAFFCA12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3" b="86716"/>
          <a:stretch/>
        </p:blipFill>
        <p:spPr>
          <a:xfrm>
            <a:off x="8450580" y="14325600"/>
            <a:ext cx="1874520" cy="243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bsite&#10;&#10;Description automatically generated with low confidence">
            <a:extLst>
              <a:ext uri="{FF2B5EF4-FFF2-40B4-BE49-F238E27FC236}">
                <a16:creationId xmlns:a16="http://schemas.microsoft.com/office/drawing/2014/main" id="{C67D534C-23C0-57EF-1E4E-6A209C067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79935C7C-93D2-09E4-3ED3-A26AC71BE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A7C7646D-C126-5C97-68FD-E8EBEE6BC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19629"/>
          <a:stretch/>
        </p:blipFill>
        <p:spPr>
          <a:xfrm>
            <a:off x="0" y="4617311"/>
            <a:ext cx="10287000" cy="6172200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C7A9CFA-3BB8-740E-C620-F43793BE5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9"/>
          <a:stretch/>
        </p:blipFill>
        <p:spPr>
          <a:xfrm>
            <a:off x="0" y="1718493"/>
            <a:ext cx="10287000" cy="2171700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3A98C2F-FF90-2427-4CF9-B86A2D9B42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52"/>
          <a:stretch/>
        </p:blipFill>
        <p:spPr>
          <a:xfrm>
            <a:off x="0" y="11567343"/>
            <a:ext cx="10287000" cy="1866900"/>
          </a:xfrm>
          <a:prstGeom prst="rect">
            <a:avLst/>
          </a:prstGeom>
        </p:spPr>
      </p:pic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093A19DC-5DD3-1EE5-8C97-1E37F6498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5981228"/>
            <a:ext cx="4572000" cy="17721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6A1FE2-49EB-C81D-01F0-2E2C586A352E}"/>
              </a:ext>
            </a:extLst>
          </p:cNvPr>
          <p:cNvCxnSpPr>
            <a:cxnSpLocks/>
          </p:cNvCxnSpPr>
          <p:nvPr userDrawn="1"/>
        </p:nvCxnSpPr>
        <p:spPr>
          <a:xfrm flipH="1">
            <a:off x="4983480" y="16840200"/>
            <a:ext cx="4648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6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15EB7F08-D0AC-3A10-31E9-A54888540ADD}"/>
              </a:ext>
            </a:extLst>
          </p:cNvPr>
          <p:cNvSpPr txBox="1"/>
          <p:nvPr/>
        </p:nvSpPr>
        <p:spPr>
          <a:xfrm>
            <a:off x="842973" y="1447800"/>
            <a:ext cx="8598846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  <a:spcAft>
                <a:spcPts val="150"/>
              </a:spcAft>
            </a:pPr>
            <a:r>
              <a:rPr lang="en-US" sz="4000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NAME</a:t>
            </a:r>
          </a:p>
          <a:p>
            <a:pPr algn="ctr">
              <a:spcBef>
                <a:spcPct val="0"/>
              </a:spcBef>
              <a:spcAft>
                <a:spcPts val="150"/>
              </a:spcAft>
            </a:pPr>
            <a:r>
              <a:rPr lang="en-US" sz="4000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OUR PARTNERS</a:t>
            </a: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2C936348-AFBF-E4AB-F7DF-37B24829E4FA}"/>
              </a:ext>
            </a:extLst>
          </p:cNvPr>
          <p:cNvSpPr txBox="1"/>
          <p:nvPr/>
        </p:nvSpPr>
        <p:spPr>
          <a:xfrm>
            <a:off x="1752262" y="2773914"/>
            <a:ext cx="6782476" cy="84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3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FFBD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PROUDLY PRESENT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56FC5B7B-A73B-071B-8F9C-E90D2C62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46" y="13891491"/>
            <a:ext cx="1485900" cy="15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695A302B-2DA7-C478-34C2-56EA564BA1C4}"/>
              </a:ext>
            </a:extLst>
          </p:cNvPr>
          <p:cNvSpPr txBox="1"/>
          <p:nvPr/>
        </p:nvSpPr>
        <p:spPr>
          <a:xfrm>
            <a:off x="585699" y="4198476"/>
            <a:ext cx="9191714" cy="72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5"/>
              </a:lnSpc>
              <a:spcBef>
                <a:spcPct val="0"/>
              </a:spcBef>
            </a:pPr>
            <a:r>
              <a:rPr lang="en-US" sz="4311" b="1" dirty="0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FRIDAY, OCTOBER 6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72B946EF-B128-79E4-9F0C-93D921549612}"/>
              </a:ext>
            </a:extLst>
          </p:cNvPr>
          <p:cNvSpPr txBox="1"/>
          <p:nvPr/>
        </p:nvSpPr>
        <p:spPr>
          <a:xfrm>
            <a:off x="774424" y="7740925"/>
            <a:ext cx="8662040" cy="102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6"/>
              </a:lnSpc>
              <a:spcBef>
                <a:spcPct val="0"/>
              </a:spcBef>
            </a:pPr>
            <a:r>
              <a:rPr lang="en-US" sz="6054" b="1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C0DACE31-358C-3BD2-B4B0-5264CBBE2189}"/>
              </a:ext>
            </a:extLst>
          </p:cNvPr>
          <p:cNvSpPr txBox="1"/>
          <p:nvPr/>
        </p:nvSpPr>
        <p:spPr>
          <a:xfrm>
            <a:off x="1521252" y="10597792"/>
            <a:ext cx="7320608" cy="220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3"/>
              </a:lnSpc>
            </a:pPr>
            <a:r>
              <a:rPr lang="en-US" sz="3600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 ORGANIZATION</a:t>
            </a:r>
          </a:p>
          <a:p>
            <a:pPr algn="ctr">
              <a:lnSpc>
                <a:spcPts val="5903"/>
              </a:lnSpc>
              <a:spcBef>
                <a:spcPct val="0"/>
              </a:spcBef>
            </a:pPr>
            <a:r>
              <a:rPr lang="en-US" sz="3600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0F30BB28-1838-2890-3968-05F3B0C08482}"/>
              </a:ext>
            </a:extLst>
          </p:cNvPr>
          <p:cNvSpPr txBox="1"/>
          <p:nvPr/>
        </p:nvSpPr>
        <p:spPr>
          <a:xfrm>
            <a:off x="509588" y="5024325"/>
            <a:ext cx="9191714" cy="3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5"/>
              </a:lnSpc>
              <a:spcBef>
                <a:spcPct val="0"/>
              </a:spcBef>
            </a:pPr>
            <a:r>
              <a:rPr lang="en-US" sz="2311" b="1" dirty="0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11 AM - 2 PM  |  ADDRESS, CITY, STATE ZIP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54646B5-71B0-09FF-729F-BF31E1B70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74" y="1600200"/>
            <a:ext cx="1850672" cy="18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31</Words>
  <Application>Microsoft Macintosh PowerPoint</Application>
  <PresentationFormat>Custom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&amp; Instagram Story - Faith &amp; Blue 2022</dc:title>
  <cp:lastModifiedBy>Dawn Stein</cp:lastModifiedBy>
  <cp:revision>17</cp:revision>
  <dcterms:created xsi:type="dcterms:W3CDTF">2006-08-16T00:00:00Z</dcterms:created>
  <dcterms:modified xsi:type="dcterms:W3CDTF">2023-09-04T17:49:33Z</dcterms:modified>
  <dc:identifier>DAFHnnmUf1s</dc:identifier>
</cp:coreProperties>
</file>